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0631150" cy="36652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31C58-F34A-4AFB-88DA-2790B3B817A2}" v="1" dt="2024-02-09T10:17:00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3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336" y="5998406"/>
            <a:ext cx="17536478" cy="12760396"/>
          </a:xfrm>
        </p:spPr>
        <p:txBody>
          <a:bodyPr anchor="b"/>
          <a:lstStyle>
            <a:lvl1pPr algn="ctr">
              <a:defRPr sz="135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8894" y="19250892"/>
            <a:ext cx="15473363" cy="8849128"/>
          </a:xfrm>
        </p:spPr>
        <p:txBody>
          <a:bodyPr/>
          <a:lstStyle>
            <a:lvl1pPr marL="0" indent="0" algn="ctr">
              <a:buNone/>
              <a:defRPr sz="5415"/>
            </a:lvl1pPr>
            <a:lvl2pPr marL="1031580" indent="0" algn="ctr">
              <a:buNone/>
              <a:defRPr sz="4513"/>
            </a:lvl2pPr>
            <a:lvl3pPr marL="2063161" indent="0" algn="ctr">
              <a:buNone/>
              <a:defRPr sz="4061"/>
            </a:lvl3pPr>
            <a:lvl4pPr marL="3094741" indent="0" algn="ctr">
              <a:buNone/>
              <a:defRPr sz="3610"/>
            </a:lvl4pPr>
            <a:lvl5pPr marL="4126321" indent="0" algn="ctr">
              <a:buNone/>
              <a:defRPr sz="3610"/>
            </a:lvl5pPr>
            <a:lvl6pPr marL="5157902" indent="0" algn="ctr">
              <a:buNone/>
              <a:defRPr sz="3610"/>
            </a:lvl6pPr>
            <a:lvl7pPr marL="6189482" indent="0" algn="ctr">
              <a:buNone/>
              <a:defRPr sz="3610"/>
            </a:lvl7pPr>
            <a:lvl8pPr marL="7221063" indent="0" algn="ctr">
              <a:buNone/>
              <a:defRPr sz="3610"/>
            </a:lvl8pPr>
            <a:lvl9pPr marL="8252643" indent="0" algn="ctr">
              <a:buNone/>
              <a:defRPr sz="361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73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81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764168" y="1951390"/>
            <a:ext cx="4448592" cy="3106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8393" y="1951390"/>
            <a:ext cx="13087886" cy="3106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01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46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647" y="9137608"/>
            <a:ext cx="17794367" cy="15246294"/>
          </a:xfrm>
        </p:spPr>
        <p:txBody>
          <a:bodyPr anchor="b"/>
          <a:lstStyle>
            <a:lvl1pPr>
              <a:defRPr sz="135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7647" y="24528138"/>
            <a:ext cx="17794367" cy="8017666"/>
          </a:xfrm>
        </p:spPr>
        <p:txBody>
          <a:bodyPr/>
          <a:lstStyle>
            <a:lvl1pPr marL="0" indent="0">
              <a:buNone/>
              <a:defRPr sz="5415">
                <a:solidFill>
                  <a:schemeClr val="tx1"/>
                </a:solidFill>
              </a:defRPr>
            </a:lvl1pPr>
            <a:lvl2pPr marL="1031580" indent="0">
              <a:buNone/>
              <a:defRPr sz="4513">
                <a:solidFill>
                  <a:schemeClr val="tx1">
                    <a:tint val="75000"/>
                  </a:schemeClr>
                </a:solidFill>
              </a:defRPr>
            </a:lvl2pPr>
            <a:lvl3pPr marL="2063161" indent="0">
              <a:buNone/>
              <a:defRPr sz="4061">
                <a:solidFill>
                  <a:schemeClr val="tx1">
                    <a:tint val="75000"/>
                  </a:schemeClr>
                </a:solidFill>
              </a:defRPr>
            </a:lvl3pPr>
            <a:lvl4pPr marL="3094741" indent="0">
              <a:buNone/>
              <a:defRPr sz="3610">
                <a:solidFill>
                  <a:schemeClr val="tx1">
                    <a:tint val="75000"/>
                  </a:schemeClr>
                </a:solidFill>
              </a:defRPr>
            </a:lvl4pPr>
            <a:lvl5pPr marL="4126321" indent="0">
              <a:buNone/>
              <a:defRPr sz="3610">
                <a:solidFill>
                  <a:schemeClr val="tx1">
                    <a:tint val="75000"/>
                  </a:schemeClr>
                </a:solidFill>
              </a:defRPr>
            </a:lvl5pPr>
            <a:lvl6pPr marL="5157902" indent="0">
              <a:buNone/>
              <a:defRPr sz="3610">
                <a:solidFill>
                  <a:schemeClr val="tx1">
                    <a:tint val="75000"/>
                  </a:schemeClr>
                </a:solidFill>
              </a:defRPr>
            </a:lvl6pPr>
            <a:lvl7pPr marL="6189482" indent="0">
              <a:buNone/>
              <a:defRPr sz="3610">
                <a:solidFill>
                  <a:schemeClr val="tx1">
                    <a:tint val="75000"/>
                  </a:schemeClr>
                </a:solidFill>
              </a:defRPr>
            </a:lvl7pPr>
            <a:lvl8pPr marL="7221063" indent="0">
              <a:buNone/>
              <a:defRPr sz="3610">
                <a:solidFill>
                  <a:schemeClr val="tx1">
                    <a:tint val="75000"/>
                  </a:schemeClr>
                </a:solidFill>
              </a:defRPr>
            </a:lvl8pPr>
            <a:lvl9pPr marL="8252643" indent="0">
              <a:buNone/>
              <a:defRPr sz="36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63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8391" y="9756951"/>
            <a:ext cx="8768239" cy="232554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44520" y="9756951"/>
            <a:ext cx="8768239" cy="232554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82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79" y="1951398"/>
            <a:ext cx="17794367" cy="70843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081" y="8984882"/>
            <a:ext cx="8727942" cy="4403352"/>
          </a:xfrm>
        </p:spPr>
        <p:txBody>
          <a:bodyPr anchor="b"/>
          <a:lstStyle>
            <a:lvl1pPr marL="0" indent="0">
              <a:buNone/>
              <a:defRPr sz="5415" b="1"/>
            </a:lvl1pPr>
            <a:lvl2pPr marL="1031580" indent="0">
              <a:buNone/>
              <a:defRPr sz="4513" b="1"/>
            </a:lvl2pPr>
            <a:lvl3pPr marL="2063161" indent="0">
              <a:buNone/>
              <a:defRPr sz="4061" b="1"/>
            </a:lvl3pPr>
            <a:lvl4pPr marL="3094741" indent="0">
              <a:buNone/>
              <a:defRPr sz="3610" b="1"/>
            </a:lvl4pPr>
            <a:lvl5pPr marL="4126321" indent="0">
              <a:buNone/>
              <a:defRPr sz="3610" b="1"/>
            </a:lvl5pPr>
            <a:lvl6pPr marL="5157902" indent="0">
              <a:buNone/>
              <a:defRPr sz="3610" b="1"/>
            </a:lvl6pPr>
            <a:lvl7pPr marL="6189482" indent="0">
              <a:buNone/>
              <a:defRPr sz="3610" b="1"/>
            </a:lvl7pPr>
            <a:lvl8pPr marL="7221063" indent="0">
              <a:buNone/>
              <a:defRPr sz="3610" b="1"/>
            </a:lvl8pPr>
            <a:lvl9pPr marL="8252643" indent="0">
              <a:buNone/>
              <a:defRPr sz="361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081" y="13388234"/>
            <a:ext cx="8727942" cy="196920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44521" y="8984882"/>
            <a:ext cx="8770926" cy="4403352"/>
          </a:xfrm>
        </p:spPr>
        <p:txBody>
          <a:bodyPr anchor="b"/>
          <a:lstStyle>
            <a:lvl1pPr marL="0" indent="0">
              <a:buNone/>
              <a:defRPr sz="5415" b="1"/>
            </a:lvl1pPr>
            <a:lvl2pPr marL="1031580" indent="0">
              <a:buNone/>
              <a:defRPr sz="4513" b="1"/>
            </a:lvl2pPr>
            <a:lvl3pPr marL="2063161" indent="0">
              <a:buNone/>
              <a:defRPr sz="4061" b="1"/>
            </a:lvl3pPr>
            <a:lvl4pPr marL="3094741" indent="0">
              <a:buNone/>
              <a:defRPr sz="3610" b="1"/>
            </a:lvl4pPr>
            <a:lvl5pPr marL="4126321" indent="0">
              <a:buNone/>
              <a:defRPr sz="3610" b="1"/>
            </a:lvl5pPr>
            <a:lvl6pPr marL="5157902" indent="0">
              <a:buNone/>
              <a:defRPr sz="3610" b="1"/>
            </a:lvl6pPr>
            <a:lvl7pPr marL="6189482" indent="0">
              <a:buNone/>
              <a:defRPr sz="3610" b="1"/>
            </a:lvl7pPr>
            <a:lvl8pPr marL="7221063" indent="0">
              <a:buNone/>
              <a:defRPr sz="3610" b="1"/>
            </a:lvl8pPr>
            <a:lvl9pPr marL="8252643" indent="0">
              <a:buNone/>
              <a:defRPr sz="361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44521" y="13388234"/>
            <a:ext cx="8770926" cy="196920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58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79" y="2443480"/>
            <a:ext cx="6654083" cy="8552180"/>
          </a:xfrm>
        </p:spPr>
        <p:txBody>
          <a:bodyPr anchor="b"/>
          <a:lstStyle>
            <a:lvl1pPr>
              <a:defRPr sz="72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926" y="5277246"/>
            <a:ext cx="10444520" cy="26046818"/>
          </a:xfrm>
        </p:spPr>
        <p:txBody>
          <a:bodyPr/>
          <a:lstStyle>
            <a:lvl1pPr>
              <a:defRPr sz="7220"/>
            </a:lvl1pPr>
            <a:lvl2pPr>
              <a:defRPr sz="6318"/>
            </a:lvl2pPr>
            <a:lvl3pPr>
              <a:defRPr sz="5415"/>
            </a:lvl3pPr>
            <a:lvl4pPr>
              <a:defRPr sz="4513"/>
            </a:lvl4pPr>
            <a:lvl5pPr>
              <a:defRPr sz="4513"/>
            </a:lvl5pPr>
            <a:lvl6pPr>
              <a:defRPr sz="4513"/>
            </a:lvl6pPr>
            <a:lvl7pPr>
              <a:defRPr sz="4513"/>
            </a:lvl7pPr>
            <a:lvl8pPr>
              <a:defRPr sz="4513"/>
            </a:lvl8pPr>
            <a:lvl9pPr>
              <a:defRPr sz="451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1079" y="10995660"/>
            <a:ext cx="6654083" cy="20370820"/>
          </a:xfrm>
        </p:spPr>
        <p:txBody>
          <a:bodyPr/>
          <a:lstStyle>
            <a:lvl1pPr marL="0" indent="0">
              <a:buNone/>
              <a:defRPr sz="3610"/>
            </a:lvl1pPr>
            <a:lvl2pPr marL="1031580" indent="0">
              <a:buNone/>
              <a:defRPr sz="3159"/>
            </a:lvl2pPr>
            <a:lvl3pPr marL="2063161" indent="0">
              <a:buNone/>
              <a:defRPr sz="2708"/>
            </a:lvl3pPr>
            <a:lvl4pPr marL="3094741" indent="0">
              <a:buNone/>
              <a:defRPr sz="2256"/>
            </a:lvl4pPr>
            <a:lvl5pPr marL="4126321" indent="0">
              <a:buNone/>
              <a:defRPr sz="2256"/>
            </a:lvl5pPr>
            <a:lvl6pPr marL="5157902" indent="0">
              <a:buNone/>
              <a:defRPr sz="2256"/>
            </a:lvl6pPr>
            <a:lvl7pPr marL="6189482" indent="0">
              <a:buNone/>
              <a:defRPr sz="2256"/>
            </a:lvl7pPr>
            <a:lvl8pPr marL="7221063" indent="0">
              <a:buNone/>
              <a:defRPr sz="2256"/>
            </a:lvl8pPr>
            <a:lvl9pPr marL="8252643" indent="0">
              <a:buNone/>
              <a:defRPr sz="22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37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79" y="2443480"/>
            <a:ext cx="6654083" cy="8552180"/>
          </a:xfrm>
        </p:spPr>
        <p:txBody>
          <a:bodyPr anchor="b"/>
          <a:lstStyle>
            <a:lvl1pPr>
              <a:defRPr sz="72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926" y="5277246"/>
            <a:ext cx="10444520" cy="26046818"/>
          </a:xfrm>
        </p:spPr>
        <p:txBody>
          <a:bodyPr anchor="t"/>
          <a:lstStyle>
            <a:lvl1pPr marL="0" indent="0">
              <a:buNone/>
              <a:defRPr sz="7220"/>
            </a:lvl1pPr>
            <a:lvl2pPr marL="1031580" indent="0">
              <a:buNone/>
              <a:defRPr sz="6318"/>
            </a:lvl2pPr>
            <a:lvl3pPr marL="2063161" indent="0">
              <a:buNone/>
              <a:defRPr sz="5415"/>
            </a:lvl3pPr>
            <a:lvl4pPr marL="3094741" indent="0">
              <a:buNone/>
              <a:defRPr sz="4513"/>
            </a:lvl4pPr>
            <a:lvl5pPr marL="4126321" indent="0">
              <a:buNone/>
              <a:defRPr sz="4513"/>
            </a:lvl5pPr>
            <a:lvl6pPr marL="5157902" indent="0">
              <a:buNone/>
              <a:defRPr sz="4513"/>
            </a:lvl6pPr>
            <a:lvl7pPr marL="6189482" indent="0">
              <a:buNone/>
              <a:defRPr sz="4513"/>
            </a:lvl7pPr>
            <a:lvl8pPr marL="7221063" indent="0">
              <a:buNone/>
              <a:defRPr sz="4513"/>
            </a:lvl8pPr>
            <a:lvl9pPr marL="8252643" indent="0">
              <a:buNone/>
              <a:defRPr sz="451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1079" y="10995660"/>
            <a:ext cx="6654083" cy="20370820"/>
          </a:xfrm>
        </p:spPr>
        <p:txBody>
          <a:bodyPr/>
          <a:lstStyle>
            <a:lvl1pPr marL="0" indent="0">
              <a:buNone/>
              <a:defRPr sz="3610"/>
            </a:lvl1pPr>
            <a:lvl2pPr marL="1031580" indent="0">
              <a:buNone/>
              <a:defRPr sz="3159"/>
            </a:lvl2pPr>
            <a:lvl3pPr marL="2063161" indent="0">
              <a:buNone/>
              <a:defRPr sz="2708"/>
            </a:lvl3pPr>
            <a:lvl4pPr marL="3094741" indent="0">
              <a:buNone/>
              <a:defRPr sz="2256"/>
            </a:lvl4pPr>
            <a:lvl5pPr marL="4126321" indent="0">
              <a:buNone/>
              <a:defRPr sz="2256"/>
            </a:lvl5pPr>
            <a:lvl6pPr marL="5157902" indent="0">
              <a:buNone/>
              <a:defRPr sz="2256"/>
            </a:lvl6pPr>
            <a:lvl7pPr marL="6189482" indent="0">
              <a:buNone/>
              <a:defRPr sz="2256"/>
            </a:lvl7pPr>
            <a:lvl8pPr marL="7221063" indent="0">
              <a:buNone/>
              <a:defRPr sz="2256"/>
            </a:lvl8pPr>
            <a:lvl9pPr marL="8252643" indent="0">
              <a:buNone/>
              <a:defRPr sz="22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3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8392" y="1951398"/>
            <a:ext cx="17794367" cy="70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392" y="9756951"/>
            <a:ext cx="17794367" cy="23255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8391" y="33971168"/>
            <a:ext cx="4642009" cy="1951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BC0E-3305-40A8-98C6-2803A0DEF281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4069" y="33971168"/>
            <a:ext cx="6963013" cy="1951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70750" y="33971168"/>
            <a:ext cx="4642009" cy="1951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E9C3-8EB8-4632-9F0F-E98D5F19BB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6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63161" rtl="0" eaLnBrk="1" latinLnBrk="0" hangingPunct="1">
        <a:lnSpc>
          <a:spcPct val="90000"/>
        </a:lnSpc>
        <a:spcBef>
          <a:spcPct val="0"/>
        </a:spcBef>
        <a:buNone/>
        <a:defRPr sz="99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5790" indent="-515790" algn="l" defTabSz="2063161" rtl="0" eaLnBrk="1" latinLnBrk="0" hangingPunct="1">
        <a:lnSpc>
          <a:spcPct val="90000"/>
        </a:lnSpc>
        <a:spcBef>
          <a:spcPts val="2256"/>
        </a:spcBef>
        <a:buFont typeface="Arial" panose="020B0604020202020204" pitchFamily="34" charset="0"/>
        <a:buChar char="•"/>
        <a:defRPr sz="6318" kern="1200">
          <a:solidFill>
            <a:schemeClr val="tx1"/>
          </a:solidFill>
          <a:latin typeface="+mn-lt"/>
          <a:ea typeface="+mn-ea"/>
          <a:cs typeface="+mn-cs"/>
        </a:defRPr>
      </a:lvl1pPr>
      <a:lvl2pPr marL="1547371" indent="-515790" algn="l" defTabSz="2063161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5415" kern="1200">
          <a:solidFill>
            <a:schemeClr val="tx1"/>
          </a:solidFill>
          <a:latin typeface="+mn-lt"/>
          <a:ea typeface="+mn-ea"/>
          <a:cs typeface="+mn-cs"/>
        </a:defRPr>
      </a:lvl2pPr>
      <a:lvl3pPr marL="2578951" indent="-515790" algn="l" defTabSz="2063161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4513" kern="1200">
          <a:solidFill>
            <a:schemeClr val="tx1"/>
          </a:solidFill>
          <a:latin typeface="+mn-lt"/>
          <a:ea typeface="+mn-ea"/>
          <a:cs typeface="+mn-cs"/>
        </a:defRPr>
      </a:lvl3pPr>
      <a:lvl4pPr marL="3610531" indent="-515790" algn="l" defTabSz="2063161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642112" indent="-515790" algn="l" defTabSz="2063161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673692" indent="-515790" algn="l" defTabSz="2063161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705272" indent="-515790" algn="l" defTabSz="2063161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736853" indent="-515790" algn="l" defTabSz="2063161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768433" indent="-515790" algn="l" defTabSz="2063161" rtl="0" eaLnBrk="1" latinLnBrk="0" hangingPunct="1">
        <a:lnSpc>
          <a:spcPct val="90000"/>
        </a:lnSpc>
        <a:spcBef>
          <a:spcPts val="1128"/>
        </a:spcBef>
        <a:buFont typeface="Arial" panose="020B0604020202020204" pitchFamily="34" charset="0"/>
        <a:buChar char="•"/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1pPr>
      <a:lvl2pPr marL="1031580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2pPr>
      <a:lvl3pPr marL="2063161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3pPr>
      <a:lvl4pPr marL="3094741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4pPr>
      <a:lvl5pPr marL="4126321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5pPr>
      <a:lvl6pPr marL="5157902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6pPr>
      <a:lvl7pPr marL="6189482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7pPr>
      <a:lvl8pPr marL="7221063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8pPr>
      <a:lvl9pPr marL="8252643" algn="l" defTabSz="2063161" rtl="0" eaLnBrk="1" latinLnBrk="0" hangingPunct="1">
        <a:defRPr sz="40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3CE175-88B6-7EBA-F269-A873B9C84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631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8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113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ALMELA BAEZA</dc:creator>
  <cp:lastModifiedBy>LAURA PORTA</cp:lastModifiedBy>
  <cp:revision>7</cp:revision>
  <dcterms:created xsi:type="dcterms:W3CDTF">2022-03-17T08:49:47Z</dcterms:created>
  <dcterms:modified xsi:type="dcterms:W3CDTF">2025-12-04T14:12:45Z</dcterms:modified>
</cp:coreProperties>
</file>